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emf" ContentType="image/x-e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9144000" cy="5143500" type="screen16x9"/>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10" d="100"/>
          <a:sy n="210" d="100"/>
        </p:scale>
        <p:origin x="-120" y="-1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6" Type="http://schemas.openxmlformats.org/officeDocument/2006/relationships/presProps" Target="presProps.xml"/><Relationship Id="rId1" Type="http://schemas.openxmlformats.org/officeDocument/2006/relationships/slideMaster" Target="slideMasters/slideMaster1.xml"/><Relationship Id="rId11" Type="http://schemas.openxmlformats.org/officeDocument/2006/relationships/customXml" Target="../customXml/item2.xml"/><Relationship Id="rId5" Type="http://schemas.openxmlformats.org/officeDocument/2006/relationships/printerSettings" Target="printerSettings/printerSettings1.bin"/><Relationship Id="rId10" Type="http://schemas.openxmlformats.org/officeDocument/2006/relationships/customXml" Target="../customXml/item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6EC850-4D23-4248-91A1-58DA9098DE21}" type="datetimeFigureOut">
              <a:rPr lang="de-DE" smtClean="0"/>
              <a:t>25.01.16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A15FCF-6BEB-AC4C-8DFE-AF61D145F169}" type="slidenum">
              <a:rPr lang="de-DE" smtClean="0"/>
              <a:t>‹Nr.›</a:t>
            </a:fld>
            <a:endParaRPr lang="de-DE"/>
          </a:p>
        </p:txBody>
      </p:sp>
    </p:spTree>
    <p:extLst>
      <p:ext uri="{BB962C8B-B14F-4D97-AF65-F5344CB8AC3E}">
        <p14:creationId xmlns:p14="http://schemas.microsoft.com/office/powerpoint/2010/main" val="8876771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AEB7C-2D15-544D-80C7-84202ACF5777}" type="datetimeFigureOut">
              <a:rPr lang="de-DE" smtClean="0"/>
              <a:t>25.01.16</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5D212D-F970-A442-B763-F6852063638F}" type="slidenum">
              <a:rPr lang="de-DE" smtClean="0"/>
              <a:t>‹Nr.›</a:t>
            </a:fld>
            <a:endParaRPr lang="de-DE"/>
          </a:p>
        </p:txBody>
      </p:sp>
    </p:spTree>
    <p:extLst>
      <p:ext uri="{BB962C8B-B14F-4D97-AF65-F5344CB8AC3E}">
        <p14:creationId xmlns:p14="http://schemas.microsoft.com/office/powerpoint/2010/main" val="34363033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Bild 4" descr="HSD_Marke_v1_HSD_Rot_RGB.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58537" y="216423"/>
            <a:ext cx="1574800" cy="901700"/>
          </a:xfrm>
          <a:prstGeom prst="rect">
            <a:avLst/>
          </a:prstGeom>
        </p:spPr>
      </p:pic>
      <p:sp>
        <p:nvSpPr>
          <p:cNvPr id="3" name="Untertitel 2"/>
          <p:cNvSpPr>
            <a:spLocks noGrp="1"/>
          </p:cNvSpPr>
          <p:nvPr>
            <p:ph type="subTitle" idx="1" hasCustomPrompt="1"/>
          </p:nvPr>
        </p:nvSpPr>
        <p:spPr>
          <a:xfrm>
            <a:off x="258541" y="3283869"/>
            <a:ext cx="8650553" cy="413288"/>
          </a:xfrm>
        </p:spPr>
        <p:txBody>
          <a:bodyPr lIns="0" tIns="0" rIns="0" bIns="0">
            <a:no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 hinzufügen</a:t>
            </a:r>
            <a:endParaRPr lang="de-DE" dirty="0"/>
          </a:p>
        </p:txBody>
      </p:sp>
      <p:sp>
        <p:nvSpPr>
          <p:cNvPr id="12" name="Titel 1"/>
          <p:cNvSpPr>
            <a:spLocks noGrp="1"/>
          </p:cNvSpPr>
          <p:nvPr>
            <p:ph type="ctrTitle" hasCustomPrompt="1"/>
          </p:nvPr>
        </p:nvSpPr>
        <p:spPr>
          <a:xfrm>
            <a:off x="258540" y="1521129"/>
            <a:ext cx="8650554" cy="776967"/>
          </a:xfrm>
        </p:spPr>
        <p:txBody>
          <a:bodyPr lIns="0" tIns="0" rIns="0" bIns="0"/>
          <a:lstStyle>
            <a:lvl1pPr>
              <a:defRPr sz="5000"/>
            </a:lvl1pPr>
          </a:lstStyle>
          <a:p>
            <a:r>
              <a:rPr lang="de-DE" dirty="0" smtClean="0"/>
              <a:t>Titel hinzufügen</a:t>
            </a:r>
            <a:endParaRPr lang="de-DE" dirty="0"/>
          </a:p>
        </p:txBody>
      </p:sp>
    </p:spTree>
    <p:extLst>
      <p:ext uri="{BB962C8B-B14F-4D97-AF65-F5344CB8AC3E}">
        <p14:creationId xmlns:p14="http://schemas.microsoft.com/office/powerpoint/2010/main" val="348796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groß">
    <p:spTree>
      <p:nvGrpSpPr>
        <p:cNvPr id="1" name=""/>
        <p:cNvGrpSpPr/>
        <p:nvPr/>
      </p:nvGrpSpPr>
      <p:grpSpPr>
        <a:xfrm>
          <a:off x="0" y="0"/>
          <a:ext cx="0" cy="0"/>
          <a:chOff x="0" y="0"/>
          <a:chExt cx="0" cy="0"/>
        </a:xfrm>
      </p:grpSpPr>
      <p:sp>
        <p:nvSpPr>
          <p:cNvPr id="6"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9" name="Titel 1"/>
          <p:cNvSpPr>
            <a:spLocks noGrp="1"/>
          </p:cNvSpPr>
          <p:nvPr>
            <p:ph type="title" hasCustomPrompt="1"/>
          </p:nvPr>
        </p:nvSpPr>
        <p:spPr>
          <a:xfrm>
            <a:off x="266337" y="204787"/>
            <a:ext cx="8642755" cy="4428845"/>
          </a:xfrm>
        </p:spPr>
        <p:txBody>
          <a:bodyPr tIns="0" anchor="t"/>
          <a:lstStyle>
            <a:lvl1pPr algn="l">
              <a:lnSpc>
                <a:spcPct val="80000"/>
              </a:lnSpc>
              <a:defRPr sz="15000" b="0" baseline="0"/>
            </a:lvl1pPr>
          </a:lstStyle>
          <a:p>
            <a:r>
              <a:rPr lang="de-DE" dirty="0" smtClean="0"/>
              <a:t>Titel </a:t>
            </a:r>
            <a:br>
              <a:rPr lang="de-DE" dirty="0" smtClean="0"/>
            </a:br>
            <a:r>
              <a:rPr lang="de-DE" dirty="0" smtClean="0"/>
              <a:t>Groß</a:t>
            </a:r>
            <a:endParaRPr lang="de-DE" dirty="0"/>
          </a:p>
        </p:txBody>
      </p:sp>
      <p:sp>
        <p:nvSpPr>
          <p:cNvPr id="13" name="Rechteck 12"/>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4"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5"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327119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wischentitel kleiner">
    <p:spTree>
      <p:nvGrpSpPr>
        <p:cNvPr id="1" name=""/>
        <p:cNvGrpSpPr/>
        <p:nvPr/>
      </p:nvGrpSpPr>
      <p:grpSpPr>
        <a:xfrm>
          <a:off x="0" y="0"/>
          <a:ext cx="0" cy="0"/>
          <a:chOff x="0" y="0"/>
          <a:chExt cx="0" cy="0"/>
        </a:xfrm>
      </p:grpSpPr>
      <p:sp>
        <p:nvSpPr>
          <p:cNvPr id="6"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9" name="Titel 1"/>
          <p:cNvSpPr>
            <a:spLocks noGrp="1"/>
          </p:cNvSpPr>
          <p:nvPr>
            <p:ph type="title" hasCustomPrompt="1"/>
          </p:nvPr>
        </p:nvSpPr>
        <p:spPr>
          <a:xfrm>
            <a:off x="266337" y="204787"/>
            <a:ext cx="8642755" cy="4428845"/>
          </a:xfrm>
        </p:spPr>
        <p:txBody>
          <a:bodyPr tIns="0" anchor="t"/>
          <a:lstStyle>
            <a:lvl1pPr algn="l">
              <a:lnSpc>
                <a:spcPct val="80000"/>
              </a:lnSpc>
              <a:defRPr sz="8000" b="0" baseline="0"/>
            </a:lvl1pPr>
          </a:lstStyle>
          <a:p>
            <a:r>
              <a:rPr lang="de-DE" dirty="0" smtClean="0"/>
              <a:t>Zwischen</a:t>
            </a:r>
            <a:br>
              <a:rPr lang="de-DE" dirty="0" smtClean="0"/>
            </a:br>
            <a:r>
              <a:rPr lang="de-DE" dirty="0" err="1" smtClean="0"/>
              <a:t>titel</a:t>
            </a:r>
            <a:r>
              <a:rPr lang="de-DE" dirty="0" smtClean="0"/>
              <a:t/>
            </a:r>
            <a:br>
              <a:rPr lang="de-DE" dirty="0" smtClean="0"/>
            </a:br>
            <a:r>
              <a:rPr lang="de-DE" dirty="0" smtClean="0"/>
              <a:t>kleiner</a:t>
            </a:r>
            <a:endParaRPr lang="de-DE" dirty="0"/>
          </a:p>
        </p:txBody>
      </p:sp>
      <p:sp>
        <p:nvSpPr>
          <p:cNvPr id="13" name="Rechteck 12"/>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4"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5"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18141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lgemeine Foli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9" y="1063229"/>
            <a:ext cx="8659502" cy="3478797"/>
          </a:xfrm>
        </p:spPr>
        <p:txBody>
          <a:bodyPr>
            <a:noAutofit/>
          </a:bodyPr>
          <a:lstStyle>
            <a:lvl1pPr marL="0" indent="0">
              <a:buNone/>
              <a:defRPr sz="2800" baseline="0"/>
            </a:lvl1pPr>
            <a:lvl5pPr>
              <a:defRPr sz="1800"/>
            </a:lvl5pPr>
          </a:lstStyle>
          <a:p>
            <a:pPr lvl="0"/>
            <a:r>
              <a:rPr lang="de-DE" dirty="0" smtClean="0"/>
              <a:t>Allgemeine Folie</a:t>
            </a:r>
            <a:endParaRPr lang="de-DE" dirty="0"/>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8"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smtClean="0"/>
              <a:t>Mastertitelformat bearbeiten</a:t>
            </a:r>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405857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lgemeine Folie Aufzählun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9" y="1063229"/>
            <a:ext cx="8659502" cy="3478797"/>
          </a:xfrm>
        </p:spPr>
        <p:txBody>
          <a:bodyPr>
            <a:noAutofit/>
          </a:bodyPr>
          <a:lstStyle>
            <a:lvl1pPr marL="514350" indent="-514350">
              <a:buFont typeface="+mj-lt"/>
              <a:buAutoNum type="arabicPeriod"/>
              <a:defRPr sz="2800" baseline="0"/>
            </a:lvl1pPr>
            <a:lvl5pPr>
              <a:defRPr sz="1800"/>
            </a:lvl5pPr>
          </a:lstStyle>
          <a:p>
            <a:pPr lvl="0"/>
            <a:r>
              <a:rPr lang="de-DE" dirty="0" smtClean="0"/>
              <a:t>Aufzählung</a:t>
            </a:r>
            <a:endParaRPr lang="de-DE" dirty="0"/>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8"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smtClean="0"/>
              <a:t>Mastertitelformat bearbeiten</a:t>
            </a:r>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1713554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llgemeine Folie 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500" baseline="0"/>
            </a:lvl1pPr>
          </a:lstStyle>
          <a:p>
            <a:r>
              <a:rPr lang="de-DE" dirty="0" smtClean="0"/>
              <a:t>Mastertitelformat bearbeiten</a:t>
            </a:r>
            <a:endParaRPr lang="de-DE" dirty="0"/>
          </a:p>
        </p:txBody>
      </p:sp>
      <p:sp>
        <p:nvSpPr>
          <p:cNvPr id="3" name="Inhaltsplatzhalter 2"/>
          <p:cNvSpPr>
            <a:spLocks noGrp="1"/>
          </p:cNvSpPr>
          <p:nvPr>
            <p:ph idx="1" hasCustomPrompt="1"/>
          </p:nvPr>
        </p:nvSpPr>
        <p:spPr>
          <a:xfrm>
            <a:off x="242249" y="1063229"/>
            <a:ext cx="4057754" cy="3478797"/>
          </a:xfrm>
        </p:spPr>
        <p:txBody>
          <a:bodyPr>
            <a:noAutofit/>
          </a:bodyPr>
          <a:lstStyle>
            <a:lvl1pPr marL="0" indent="0">
              <a:buNone/>
              <a:defRPr sz="2800" baseline="0"/>
            </a:lvl1pPr>
            <a:lvl5pPr>
              <a:defRPr sz="1800"/>
            </a:lvl5pPr>
          </a:lstStyle>
          <a:p>
            <a:pPr lvl="0"/>
            <a:r>
              <a:rPr lang="de-DE" dirty="0" smtClean="0"/>
              <a:t>Allgemeine Folie, zwei Inhalte</a:t>
            </a:r>
            <a:endParaRPr lang="de-DE" dirty="0"/>
          </a:p>
        </p:txBody>
      </p:sp>
      <p:sp>
        <p:nvSpPr>
          <p:cNvPr id="11" name="Inhaltsplatzhalter 2"/>
          <p:cNvSpPr>
            <a:spLocks noGrp="1"/>
          </p:cNvSpPr>
          <p:nvPr>
            <p:ph idx="10" hasCustomPrompt="1"/>
          </p:nvPr>
        </p:nvSpPr>
        <p:spPr>
          <a:xfrm>
            <a:off x="4843997" y="1063229"/>
            <a:ext cx="4057754" cy="3478797"/>
          </a:xfrm>
        </p:spPr>
        <p:txBody>
          <a:bodyPr>
            <a:noAutofit/>
          </a:bodyPr>
          <a:lstStyle>
            <a:lvl1pPr marL="0" indent="0">
              <a:buNone/>
              <a:defRPr sz="2800" baseline="0"/>
            </a:lvl1pPr>
            <a:lvl5pPr>
              <a:defRPr sz="1800"/>
            </a:lvl5pPr>
          </a:lstStyle>
          <a:p>
            <a:pPr lvl="0"/>
            <a:r>
              <a:rPr lang="de-DE" dirty="0" smtClean="0"/>
              <a:t>Allgemeine Folie, zwei Inhalte</a:t>
            </a:r>
            <a:endParaRPr lang="de-DE" dirty="0"/>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2972515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ollbild">
    <p:spTree>
      <p:nvGrpSpPr>
        <p:cNvPr id="1" name=""/>
        <p:cNvGrpSpPr/>
        <p:nvPr/>
      </p:nvGrpSpPr>
      <p:grpSpPr>
        <a:xfrm>
          <a:off x="0" y="0"/>
          <a:ext cx="0" cy="0"/>
          <a:chOff x="0" y="0"/>
          <a:chExt cx="0" cy="0"/>
        </a:xfrm>
      </p:grpSpPr>
      <p:sp>
        <p:nvSpPr>
          <p:cNvPr id="10" name="Bildplatzhalter 3"/>
          <p:cNvSpPr>
            <a:spLocks noGrp="1"/>
          </p:cNvSpPr>
          <p:nvPr>
            <p:ph type="pic" sz="quarter" idx="18" hasCustomPrompt="1"/>
          </p:nvPr>
        </p:nvSpPr>
        <p:spPr>
          <a:xfrm>
            <a:off x="0" y="0"/>
            <a:ext cx="9144000" cy="459861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a:lvl1pPr>
          </a:lstStyle>
          <a:p>
            <a:pPr lvl="0"/>
            <a:r>
              <a:rPr lang="de-DE" dirty="0" smtClean="0"/>
              <a:t>Hier Bild einfügen</a:t>
            </a:r>
          </a:p>
          <a:p>
            <a:endParaRPr lang="de-DE" dirty="0"/>
          </a:p>
        </p:txBody>
      </p:sp>
      <p:sp>
        <p:nvSpPr>
          <p:cNvPr id="6"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3" name="Rechteck 12"/>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4"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5"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2420633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ollbild mit Bildunterschrift">
    <p:spTree>
      <p:nvGrpSpPr>
        <p:cNvPr id="1" name=""/>
        <p:cNvGrpSpPr/>
        <p:nvPr/>
      </p:nvGrpSpPr>
      <p:grpSpPr>
        <a:xfrm>
          <a:off x="0" y="0"/>
          <a:ext cx="0" cy="0"/>
          <a:chOff x="0" y="0"/>
          <a:chExt cx="0" cy="0"/>
        </a:xfrm>
      </p:grpSpPr>
      <p:sp>
        <p:nvSpPr>
          <p:cNvPr id="6" name="Inhaltsplatzhalter 2"/>
          <p:cNvSpPr>
            <a:spLocks noGrp="1"/>
          </p:cNvSpPr>
          <p:nvPr>
            <p:ph idx="10" hasCustomPrompt="1"/>
          </p:nvPr>
        </p:nvSpPr>
        <p:spPr>
          <a:xfrm>
            <a:off x="249306" y="4134440"/>
            <a:ext cx="8894694" cy="336343"/>
          </a:xfrm>
        </p:spPr>
        <p:txBody>
          <a:bodyPr>
            <a:noAutofit/>
          </a:bodyPr>
          <a:lstStyle>
            <a:lvl1pPr marL="0" indent="0">
              <a:buFont typeface="+mj-lt"/>
              <a:buNone/>
              <a:defRPr sz="1800" b="1" baseline="0"/>
            </a:lvl1pPr>
            <a:lvl5pPr>
              <a:defRPr sz="1800"/>
            </a:lvl5pPr>
          </a:lstStyle>
          <a:p>
            <a:pPr lvl="0"/>
            <a:r>
              <a:rPr lang="de-DE" dirty="0" smtClean="0"/>
              <a:t>Bildunterschrift</a:t>
            </a:r>
            <a:endParaRPr lang="de-DE" dirty="0"/>
          </a:p>
        </p:txBody>
      </p:sp>
      <p:sp>
        <p:nvSpPr>
          <p:cNvPr id="10" name="Bildplatzhalter 3"/>
          <p:cNvSpPr>
            <a:spLocks noGrp="1"/>
          </p:cNvSpPr>
          <p:nvPr>
            <p:ph type="pic" sz="quarter" idx="18" hasCustomPrompt="1"/>
          </p:nvPr>
        </p:nvSpPr>
        <p:spPr>
          <a:xfrm>
            <a:off x="0" y="0"/>
            <a:ext cx="9144000" cy="405519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a:lvl1pPr>
          </a:lstStyle>
          <a:p>
            <a:pPr lvl="0"/>
            <a:r>
              <a:rPr lang="de-DE" dirty="0" smtClean="0"/>
              <a:t>Hier Bild einfügen</a:t>
            </a:r>
          </a:p>
          <a:p>
            <a:endParaRPr lang="de-DE" dirty="0"/>
          </a:p>
        </p:txBody>
      </p:sp>
      <p:sp>
        <p:nvSpPr>
          <p:cNvPr id="11"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3875844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agramm ganze Folie">
    <p:spTree>
      <p:nvGrpSpPr>
        <p:cNvPr id="1" name=""/>
        <p:cNvGrpSpPr/>
        <p:nvPr/>
      </p:nvGrpSpPr>
      <p:grpSpPr>
        <a:xfrm>
          <a:off x="0" y="0"/>
          <a:ext cx="0" cy="0"/>
          <a:chOff x="0" y="0"/>
          <a:chExt cx="0" cy="0"/>
        </a:xfrm>
      </p:grpSpPr>
      <p:sp>
        <p:nvSpPr>
          <p:cNvPr id="11" name="Diagrammplatzhalter 6"/>
          <p:cNvSpPr>
            <a:spLocks noGrp="1"/>
          </p:cNvSpPr>
          <p:nvPr>
            <p:ph type="chart" sz="quarter" idx="14"/>
          </p:nvPr>
        </p:nvSpPr>
        <p:spPr>
          <a:xfrm>
            <a:off x="242249" y="1063229"/>
            <a:ext cx="8659502" cy="3478797"/>
          </a:xfrm>
        </p:spPr>
        <p:txBody>
          <a:bodyPr>
            <a:noAutofit/>
          </a:bodyPr>
          <a:lstStyle>
            <a:lvl1pPr marL="342900" indent="-342900">
              <a:buFont typeface="Symbol" charset="2"/>
              <a:buChar char="-"/>
              <a:defRPr sz="2800"/>
            </a:lvl1pPr>
          </a:lstStyle>
          <a:p>
            <a:r>
              <a:rPr lang="de-DE" dirty="0" smtClean="0"/>
              <a:t>Diagramm durch Klicken auf Symbol hinzufügen</a:t>
            </a:r>
            <a:endParaRPr lang="de-DE" dirty="0"/>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3" name="Titel 1"/>
          <p:cNvSpPr>
            <a:spLocks noGrp="1"/>
          </p:cNvSpPr>
          <p:nvPr>
            <p:ph type="title"/>
          </p:nvPr>
        </p:nvSpPr>
        <p:spPr>
          <a:xfrm>
            <a:off x="242249" y="148167"/>
            <a:ext cx="8659502" cy="823580"/>
          </a:xfrm>
        </p:spPr>
        <p:txBody>
          <a:bodyPr/>
          <a:lstStyle>
            <a:lvl1pPr>
              <a:defRPr sz="3500" baseline="0"/>
            </a:lvl1pPr>
          </a:lstStyle>
          <a:p>
            <a:r>
              <a:rPr lang="de-DE" dirty="0" smtClean="0"/>
              <a:t>Mastertitelformat bearbeiten</a:t>
            </a:r>
            <a:endParaRPr lang="de-DE" dirty="0"/>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467286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6" name="Titel 4"/>
          <p:cNvSpPr txBox="1">
            <a:spLocks/>
          </p:cNvSpPr>
          <p:nvPr userDrawn="1"/>
        </p:nvSpPr>
        <p:spPr>
          <a:xfrm>
            <a:off x="242249" y="120039"/>
            <a:ext cx="8659502" cy="4516477"/>
          </a:xfrm>
          <a:prstGeom prst="rect">
            <a:avLst/>
          </a:prstGeom>
        </p:spPr>
        <p:txBody>
          <a:bodyPr vert="horz" lIns="91440" tIns="45720" rIns="91440" bIns="45720" rtlCol="0" anchor="t">
            <a:noAutofit/>
          </a:bodyPr>
          <a:lstStyle>
            <a:lvl1pPr algn="l" defTabSz="457200" rtl="0" eaLnBrk="1" latinLnBrk="0" hangingPunct="1">
              <a:lnSpc>
                <a:spcPct val="100000"/>
              </a:lnSpc>
              <a:spcBef>
                <a:spcPct val="0"/>
              </a:spcBef>
              <a:buNone/>
              <a:defRPr sz="3500" kern="1200">
                <a:solidFill>
                  <a:schemeClr val="tx1"/>
                </a:solidFill>
                <a:latin typeface="HSD Sans"/>
                <a:ea typeface="+mj-ea"/>
                <a:cs typeface="HSD Sans"/>
              </a:defRPr>
            </a:lvl1pPr>
          </a:lstStyle>
          <a:p>
            <a:pPr>
              <a:lnSpc>
                <a:spcPct val="80000"/>
              </a:lnSpc>
            </a:pPr>
            <a:r>
              <a:rPr lang="de-DE" sz="15000" dirty="0" smtClean="0">
                <a:latin typeface="HSD Sans Maschinenbau"/>
                <a:cs typeface="HSD Sans Maschinenbau"/>
              </a:rPr>
              <a:t>e</a:t>
            </a:r>
            <a:r>
              <a:rPr lang="de-DE" sz="15000" dirty="0" smtClean="0"/>
              <a:t>n</a:t>
            </a:r>
            <a:r>
              <a:rPr lang="de-DE" sz="15000" dirty="0" smtClean="0">
                <a:latin typeface="HSD Sans Design"/>
                <a:cs typeface="HSD Sans Design"/>
              </a:rPr>
              <a:t>d</a:t>
            </a:r>
            <a:r>
              <a:rPr lang="de-DE" sz="15000" dirty="0" smtClean="0"/>
              <a:t>e</a:t>
            </a:r>
            <a:endParaRPr lang="de-DE" sz="15000" dirty="0"/>
          </a:p>
        </p:txBody>
      </p:sp>
    </p:spTree>
    <p:extLst>
      <p:ext uri="{BB962C8B-B14F-4D97-AF65-F5344CB8AC3E}">
        <p14:creationId xmlns:p14="http://schemas.microsoft.com/office/powerpoint/2010/main" val="320575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1"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eferent/in">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58539" y="209217"/>
            <a:ext cx="8650554" cy="534640"/>
          </a:xfrm>
        </p:spPr>
        <p:txBody>
          <a:bodyPr lIns="0" tIns="0" rIns="0" bIns="0"/>
          <a:lstStyle/>
          <a:p>
            <a:r>
              <a:rPr lang="de-DE" dirty="0" smtClean="0"/>
              <a:t>Vortragsthema</a:t>
            </a:r>
            <a:endParaRPr lang="de-DE" dirty="0"/>
          </a:p>
        </p:txBody>
      </p:sp>
      <p:sp>
        <p:nvSpPr>
          <p:cNvPr id="3" name="Untertitel 2"/>
          <p:cNvSpPr>
            <a:spLocks noGrp="1"/>
          </p:cNvSpPr>
          <p:nvPr>
            <p:ph type="subTitle" idx="1" hasCustomPrompt="1"/>
          </p:nvPr>
        </p:nvSpPr>
        <p:spPr>
          <a:xfrm>
            <a:off x="258539" y="2042547"/>
            <a:ext cx="8650553" cy="364405"/>
          </a:xfrm>
        </p:spPr>
        <p:txBody>
          <a:bodyPr lIns="0" tIns="0" rIns="0" bIns="0">
            <a:no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Name Referent/in</a:t>
            </a:r>
            <a:endParaRPr lang="de-DE" dirty="0"/>
          </a:p>
        </p:txBody>
      </p:sp>
      <p:sp>
        <p:nvSpPr>
          <p:cNvPr id="9"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0" name="Rechteck 9"/>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8"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1"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244530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9" y="1063229"/>
            <a:ext cx="8659502" cy="3478797"/>
          </a:xfrm>
        </p:spPr>
        <p:txBody>
          <a:bodyPr>
            <a:noAutofit/>
          </a:bodyPr>
          <a:lstStyle>
            <a:lvl1pPr marL="514350" indent="-514350">
              <a:buFont typeface="+mj-lt"/>
              <a:buAutoNum type="arabicPeriod"/>
              <a:defRPr sz="2800" baseline="0"/>
            </a:lvl1pPr>
            <a:lvl5pPr>
              <a:defRPr sz="1800"/>
            </a:lvl5pPr>
          </a:lstStyle>
          <a:p>
            <a:pPr lvl="0"/>
            <a:r>
              <a:rPr lang="de-DE" dirty="0" smtClean="0"/>
              <a:t>Aufzählung</a:t>
            </a:r>
            <a:endParaRPr lang="de-DE" dirty="0"/>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
        <p:nvSpPr>
          <p:cNvPr id="2" name="Textfeld 1"/>
          <p:cNvSpPr txBox="1"/>
          <p:nvPr userDrawn="1"/>
        </p:nvSpPr>
        <p:spPr>
          <a:xfrm>
            <a:off x="242249" y="160262"/>
            <a:ext cx="4729238" cy="646331"/>
          </a:xfrm>
          <a:prstGeom prst="rect">
            <a:avLst/>
          </a:prstGeom>
          <a:noFill/>
        </p:spPr>
        <p:txBody>
          <a:bodyPr wrap="square" rtlCol="0">
            <a:spAutoFit/>
          </a:bodyPr>
          <a:lstStyle/>
          <a:p>
            <a:r>
              <a:rPr lang="de-DE" sz="3500" dirty="0" smtClean="0">
                <a:latin typeface="HSD Sans"/>
                <a:cs typeface="HSD Sans"/>
              </a:rPr>
              <a:t>Inhalt</a:t>
            </a:r>
            <a:endParaRPr lang="de-DE" sz="3500" dirty="0">
              <a:latin typeface="HSD Sans"/>
              <a:cs typeface="HSD Sans"/>
            </a:endParaRPr>
          </a:p>
        </p:txBody>
      </p:sp>
    </p:spTree>
    <p:extLst>
      <p:ext uri="{BB962C8B-B14F-4D97-AF65-F5344CB8AC3E}">
        <p14:creationId xmlns:p14="http://schemas.microsoft.com/office/powerpoint/2010/main" val="300026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ichpunkt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4" y="1063229"/>
            <a:ext cx="8659502" cy="3531394"/>
          </a:xfrm>
        </p:spPr>
        <p:txBody>
          <a:bodyPr/>
          <a:lstStyle>
            <a:lvl1pPr marL="342900" indent="-342900">
              <a:buFont typeface="Symbol" charset="2"/>
              <a:buChar char="-"/>
              <a:defRPr/>
            </a:lvl1pPr>
            <a:lvl2pPr marL="742950" indent="-285750">
              <a:buFont typeface="Wingdings" charset="2"/>
              <a:buChar char="§"/>
              <a:defRPr/>
            </a:lvl2pPr>
            <a:lvl4pPr marL="1600200" indent="-228600">
              <a:buFont typeface="Courier New"/>
              <a:buChar char="o"/>
              <a:defRPr/>
            </a:lvl4pPr>
            <a:lvl5pPr>
              <a:defRPr sz="1800"/>
            </a:lvl5pPr>
          </a:lstStyle>
          <a:p>
            <a:pPr lvl="0"/>
            <a:r>
              <a:rPr lang="de-DE" dirty="0" smtClean="0"/>
              <a:t>Stichpunkte hier</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2"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smtClean="0"/>
              <a:t>Mastertitelformat bearbeiten</a:t>
            </a:r>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312348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Grafik rechts">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242250" y="1063229"/>
            <a:ext cx="4092051" cy="3531394"/>
          </a:xfrm>
        </p:spPr>
        <p:txBody>
          <a:bodyPr/>
          <a:lstStyle>
            <a:lvl1pPr marL="342900" indent="-342900">
              <a:buFont typeface="Symbol" charset="2"/>
              <a:buChar char="-"/>
              <a:defRPr sz="2800"/>
            </a:lvl1pPr>
            <a:lvl2pPr marL="742950" indent="-285750">
              <a:buFont typeface="Wingdings" charset="2"/>
              <a:buChar char="§"/>
              <a:defRPr sz="2400"/>
            </a:lvl2pPr>
            <a:lvl3pPr>
              <a:defRPr sz="2000"/>
            </a:lvl3pPr>
            <a:lvl4pPr marL="1600200" indent="-228600">
              <a:buFont typeface="Courier New"/>
              <a:buChar char="o"/>
              <a:defRPr sz="1800"/>
            </a:lvl4pPr>
            <a:lvl5pPr>
              <a:defRPr sz="1800"/>
            </a:lvl5pPr>
            <a:lvl6pPr>
              <a:defRPr sz="1800"/>
            </a:lvl6pPr>
            <a:lvl7pPr>
              <a:defRPr sz="1800"/>
            </a:lvl7pPr>
            <a:lvl8pPr>
              <a:defRPr sz="1800"/>
            </a:lvl8pPr>
            <a:lvl9pPr>
              <a:defRPr sz="1800"/>
            </a:lvl9pPr>
          </a:lstStyle>
          <a:p>
            <a:pPr lvl="0"/>
            <a:r>
              <a:rPr lang="de-DE" dirty="0" smtClean="0"/>
              <a:t>Stichpunkte hier</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hasCustomPrompt="1"/>
          </p:nvPr>
        </p:nvSpPr>
        <p:spPr>
          <a:xfrm>
            <a:off x="4853748" y="1063228"/>
            <a:ext cx="4038600" cy="3531395"/>
          </a:xfrm>
        </p:spPr>
        <p:txBody>
          <a:bodyPr/>
          <a:lstStyle>
            <a:lvl1pPr marL="342900" indent="-342900">
              <a:buFont typeface="Symbol" charset="2"/>
              <a:buChar char="-"/>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Grafik/Bild/Tabelle hier</a:t>
            </a:r>
            <a:endParaRPr lang="de-DE" dirty="0"/>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2"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smtClean="0"/>
              <a:t>Mastertitelformat bearbeiten</a:t>
            </a:r>
            <a:endParaRPr lang="de-DE" dirty="0"/>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183428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ei Inhalte/Grafik links">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242250" y="1063228"/>
            <a:ext cx="4092051" cy="3531394"/>
          </a:xfrm>
        </p:spPr>
        <p:txBody>
          <a:bodyPr/>
          <a:lstStyle>
            <a:lvl1pPr marL="457200" indent="-457200">
              <a:buFont typeface="Symbol"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Grafik/Bild/Tabelle hier</a:t>
            </a:r>
            <a:endParaRPr lang="de-DE" dirty="0"/>
          </a:p>
        </p:txBody>
      </p:sp>
      <p:sp>
        <p:nvSpPr>
          <p:cNvPr id="4" name="Inhaltsplatzhalter 3"/>
          <p:cNvSpPr>
            <a:spLocks noGrp="1"/>
          </p:cNvSpPr>
          <p:nvPr>
            <p:ph sz="half" idx="2" hasCustomPrompt="1"/>
          </p:nvPr>
        </p:nvSpPr>
        <p:spPr>
          <a:xfrm>
            <a:off x="4853748" y="1063228"/>
            <a:ext cx="4038600" cy="3531395"/>
          </a:xfrm>
        </p:spPr>
        <p:txBody>
          <a:bodyPr/>
          <a:lstStyle>
            <a:lvl1pPr marL="342900" indent="-342900">
              <a:buFont typeface="Symbol" charset="2"/>
              <a:buChar char="-"/>
              <a:defRPr sz="2800" baseline="0"/>
            </a:lvl1pPr>
            <a:lvl2pPr marL="742950" indent="-285750">
              <a:buFont typeface="Wingdings" charset="2"/>
              <a:buChar char="§"/>
              <a:defRPr sz="2400"/>
            </a:lvl2pPr>
            <a:lvl3pPr>
              <a:defRPr sz="2000"/>
            </a:lvl3pPr>
            <a:lvl4pPr marL="1600200" indent="-228600">
              <a:buFont typeface="Courier New"/>
              <a:buChar char="o"/>
              <a:defRPr sz="1800"/>
            </a:lvl4pPr>
            <a:lvl5pPr>
              <a:defRPr sz="1800"/>
            </a:lvl5pPr>
            <a:lvl6pPr>
              <a:defRPr sz="1800"/>
            </a:lvl6pPr>
            <a:lvl7pPr>
              <a:defRPr sz="1800"/>
            </a:lvl7pPr>
            <a:lvl8pPr>
              <a:defRPr sz="1800"/>
            </a:lvl8pPr>
            <a:lvl9pPr>
              <a:defRPr sz="1800"/>
            </a:lvl9pPr>
          </a:lstStyle>
          <a:p>
            <a:pPr lvl="0"/>
            <a:r>
              <a:rPr lang="de-DE" dirty="0" smtClean="0"/>
              <a:t>Stichpunkte hier</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3"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smtClean="0"/>
              <a:t>Mastertitelformat bearbeiten</a:t>
            </a:r>
            <a:endParaRPr lang="de-DE" dirty="0"/>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127766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hasCustomPrompt="1"/>
          </p:nvPr>
        </p:nvSpPr>
        <p:spPr>
          <a:xfrm>
            <a:off x="259815" y="1068854"/>
            <a:ext cx="4040188" cy="479822"/>
          </a:xfrm>
        </p:spPr>
        <p:txBody>
          <a:bodyPr anchor="t">
            <a:noAutofit/>
          </a:bodyPr>
          <a:lstStyle>
            <a:lvl1pPr marL="0" indent="0">
              <a:buNone/>
              <a:defRPr sz="2000" b="0" baseline="0">
                <a:latin typeface="HSD Sans"/>
                <a:cs typeface="HSD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Vergleichsüberschrift 1</a:t>
            </a:r>
          </a:p>
        </p:txBody>
      </p:sp>
      <p:sp>
        <p:nvSpPr>
          <p:cNvPr id="4" name="Inhaltsplatzhalter 3"/>
          <p:cNvSpPr>
            <a:spLocks noGrp="1"/>
          </p:cNvSpPr>
          <p:nvPr>
            <p:ph sz="half" idx="2"/>
          </p:nvPr>
        </p:nvSpPr>
        <p:spPr>
          <a:xfrm>
            <a:off x="259815" y="1548676"/>
            <a:ext cx="4040188" cy="3045947"/>
          </a:xfrm>
        </p:spPr>
        <p:txBody>
          <a:bodyPr/>
          <a:lstStyle>
            <a:lvl1pPr marL="342900" indent="-342900">
              <a:buFont typeface="Symbol" charset="2"/>
              <a:buChar char="-"/>
              <a:defRPr sz="2400"/>
            </a:lvl1pPr>
            <a:lvl2pPr marL="742950" indent="-285750">
              <a:buFont typeface="Wingdings" charset="2"/>
              <a:buChar char="§"/>
              <a:defRPr sz="2000"/>
            </a:lvl2pPr>
            <a:lvl3pPr>
              <a:defRPr sz="1800"/>
            </a:lvl3pPr>
            <a:lvl4pPr marL="1600200" indent="-228600">
              <a:buFont typeface="Courier New"/>
              <a:buChar char="o"/>
              <a:defRPr sz="1600"/>
            </a:lvl4pPr>
            <a:lvl5pPr>
              <a:defRPr sz="1600"/>
            </a:lvl5pPr>
            <a:lvl6pPr>
              <a:defRPr sz="1600"/>
            </a:lvl6pPr>
            <a:lvl7pPr>
              <a:defRPr sz="1600"/>
            </a:lvl7pPr>
            <a:lvl8pPr>
              <a:defRPr sz="1600"/>
            </a:lvl8pPr>
            <a:lvl9pPr>
              <a:defRPr sz="16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extplatzhalter 4"/>
          <p:cNvSpPr>
            <a:spLocks noGrp="1"/>
          </p:cNvSpPr>
          <p:nvPr>
            <p:ph type="body" sz="quarter" idx="3" hasCustomPrompt="1"/>
          </p:nvPr>
        </p:nvSpPr>
        <p:spPr>
          <a:xfrm>
            <a:off x="4867317" y="1062418"/>
            <a:ext cx="4041775" cy="479822"/>
          </a:xfrm>
        </p:spPr>
        <p:txBody>
          <a:bodyPr anchor="t">
            <a:noAutofit/>
          </a:bodyPr>
          <a:lstStyle>
            <a:lvl1pPr marL="0" indent="0">
              <a:buNone/>
              <a:defRPr sz="2000" b="0">
                <a:latin typeface="HSD Sans"/>
                <a:cs typeface="HSD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Vergleichsüberschrift 2</a:t>
            </a:r>
          </a:p>
        </p:txBody>
      </p:sp>
      <p:sp>
        <p:nvSpPr>
          <p:cNvPr id="6" name="Inhaltsplatzhalter 5"/>
          <p:cNvSpPr>
            <a:spLocks noGrp="1"/>
          </p:cNvSpPr>
          <p:nvPr>
            <p:ph sz="quarter" idx="4"/>
          </p:nvPr>
        </p:nvSpPr>
        <p:spPr>
          <a:xfrm>
            <a:off x="4867112" y="1548676"/>
            <a:ext cx="4041775" cy="3045947"/>
          </a:xfrm>
        </p:spPr>
        <p:txBody>
          <a:bodyPr/>
          <a:lstStyle>
            <a:lvl1pPr marL="342900" indent="-342900">
              <a:buFont typeface="Symbol" charset="2"/>
              <a:buChar char="-"/>
              <a:defRPr sz="2400"/>
            </a:lvl1pPr>
            <a:lvl2pPr marL="742950" indent="-285750">
              <a:buFont typeface="Wingdings" charset="2"/>
              <a:buChar char="§"/>
              <a:defRPr sz="2000"/>
            </a:lvl2pPr>
            <a:lvl3pPr>
              <a:defRPr sz="1800"/>
            </a:lvl3pPr>
            <a:lvl4pPr marL="1600200" indent="-228600">
              <a:buFont typeface="Courier New"/>
              <a:buChar char="o"/>
              <a:defRPr sz="1600"/>
            </a:lvl4pPr>
            <a:lvl5pPr>
              <a:defRPr sz="1600"/>
            </a:lvl5pPr>
            <a:lvl6pPr>
              <a:defRPr sz="1600"/>
            </a:lvl6pPr>
            <a:lvl7pPr>
              <a:defRPr sz="1600"/>
            </a:lvl7pPr>
            <a:lvl8pPr>
              <a:defRPr sz="1600"/>
            </a:lvl8pPr>
            <a:lvl9pPr>
              <a:defRPr sz="16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Fußzeilenplatzhalter 4"/>
          <p:cNvSpPr>
            <a:spLocks noGrp="1"/>
          </p:cNvSpPr>
          <p:nvPr>
            <p:ph type="ftr" sz="quarter" idx="12"/>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6"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smtClean="0"/>
              <a:t>Mastertitelformat bearbeiten</a:t>
            </a:r>
            <a:endParaRPr lang="de-DE" dirty="0"/>
          </a:p>
        </p:txBody>
      </p:sp>
      <p:sp>
        <p:nvSpPr>
          <p:cNvPr id="17" name="Rechteck 16"/>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8" name="Datumsplatzhalter 3"/>
          <p:cNvSpPr>
            <a:spLocks noGrp="1"/>
          </p:cNvSpPr>
          <p:nvPr>
            <p:ph type="dt" sz="half" idx="13"/>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9" name="Foliennummernplatzhalter 5"/>
          <p:cNvSpPr>
            <a:spLocks noGrp="1"/>
          </p:cNvSpPr>
          <p:nvPr>
            <p:ph type="sldNum" sz="quarter" idx="1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195266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link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66337" y="204787"/>
            <a:ext cx="3008313" cy="871538"/>
          </a:xfrm>
        </p:spPr>
        <p:txBody>
          <a:bodyPr anchor="t"/>
          <a:lstStyle>
            <a:lvl1pPr algn="l">
              <a:lnSpc>
                <a:spcPct val="90000"/>
              </a:lnSpc>
              <a:defRPr sz="3000" b="0" baseline="0"/>
            </a:lvl1pPr>
          </a:lstStyle>
          <a:p>
            <a:r>
              <a:rPr lang="de-DE" dirty="0" smtClean="0"/>
              <a:t>Mastertitel bearbeiten</a:t>
            </a:r>
            <a:endParaRPr lang="de-DE" dirty="0"/>
          </a:p>
        </p:txBody>
      </p:sp>
      <p:sp>
        <p:nvSpPr>
          <p:cNvPr id="3" name="Inhaltsplatzhalter 2"/>
          <p:cNvSpPr>
            <a:spLocks noGrp="1"/>
          </p:cNvSpPr>
          <p:nvPr>
            <p:ph idx="1"/>
          </p:nvPr>
        </p:nvSpPr>
        <p:spPr>
          <a:xfrm>
            <a:off x="3770501" y="204788"/>
            <a:ext cx="5111750" cy="4389835"/>
          </a:xfrm>
        </p:spPr>
        <p:txBody>
          <a:bodyPr/>
          <a:lstStyle>
            <a:lvl1pPr marL="342900" indent="-342900">
              <a:buFont typeface="Symbol" charset="2"/>
              <a:buChar char="-"/>
              <a:defRPr sz="3200"/>
            </a:lvl1pPr>
            <a:lvl2pPr marL="742950" indent="-285750">
              <a:buFont typeface="Wingdings" charset="2"/>
              <a:buChar char="§"/>
              <a:defRPr sz="2800"/>
            </a:lvl2pPr>
            <a:lvl3pPr>
              <a:defRPr sz="2400"/>
            </a:lvl3pPr>
            <a:lvl4pPr marL="1600200" indent="-228600">
              <a:buFont typeface="Courier New"/>
              <a:buChar char="o"/>
              <a:defRPr sz="2000"/>
            </a:lvl4pPr>
            <a:lvl5pPr>
              <a:defRPr sz="2000"/>
            </a:lvl5pPr>
            <a:lvl6pPr>
              <a:defRPr sz="2000"/>
            </a:lvl6pPr>
            <a:lvl7pPr>
              <a:defRPr sz="2000"/>
            </a:lvl7pPr>
            <a:lvl8pPr>
              <a:defRPr sz="2000"/>
            </a:lvl8pPr>
            <a:lvl9pPr>
              <a:defRPr sz="20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266337"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Mastertextformat bearbeiten</a:t>
            </a:r>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323318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Inhalt mit Beschriftung rech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888162" y="221305"/>
            <a:ext cx="3008313" cy="871538"/>
          </a:xfrm>
        </p:spPr>
        <p:txBody>
          <a:bodyPr anchor="t"/>
          <a:lstStyle>
            <a:lvl1pPr algn="l">
              <a:lnSpc>
                <a:spcPct val="90000"/>
              </a:lnSpc>
              <a:defRPr sz="3000" b="0"/>
            </a:lvl1pPr>
          </a:lstStyle>
          <a:p>
            <a:r>
              <a:rPr lang="de-DE" dirty="0" smtClean="0"/>
              <a:t>Mastertitel bearbeiten</a:t>
            </a:r>
            <a:endParaRPr lang="de-DE" dirty="0"/>
          </a:p>
        </p:txBody>
      </p:sp>
      <p:sp>
        <p:nvSpPr>
          <p:cNvPr id="3" name="Inhaltsplatzhalter 2"/>
          <p:cNvSpPr>
            <a:spLocks noGrp="1"/>
          </p:cNvSpPr>
          <p:nvPr>
            <p:ph idx="1"/>
          </p:nvPr>
        </p:nvSpPr>
        <p:spPr>
          <a:xfrm>
            <a:off x="242285" y="221305"/>
            <a:ext cx="5111750" cy="4389835"/>
          </a:xfrm>
        </p:spPr>
        <p:txBody>
          <a:bodyPr/>
          <a:lstStyle>
            <a:lvl1pPr marL="342900" indent="-342900">
              <a:buFont typeface="Symbol" charset="2"/>
              <a:buChar char="-"/>
              <a:defRPr sz="3200"/>
            </a:lvl1pPr>
            <a:lvl2pPr marL="742950" indent="-285750">
              <a:buFont typeface="Wingdings" charset="2"/>
              <a:buChar char="§"/>
              <a:defRPr sz="2800"/>
            </a:lvl2pPr>
            <a:lvl3pPr>
              <a:defRPr sz="2400"/>
            </a:lvl3pPr>
            <a:lvl4pPr marL="1600200" indent="-228600">
              <a:buFont typeface="Courier New"/>
              <a:buChar char="o"/>
              <a:defRPr sz="2000"/>
            </a:lvl4pPr>
            <a:lvl5pPr>
              <a:defRPr sz="2000"/>
            </a:lvl5pPr>
            <a:lvl6pPr>
              <a:defRPr sz="2000"/>
            </a:lvl6pPr>
            <a:lvl7pPr>
              <a:defRPr sz="2000"/>
            </a:lvl7pPr>
            <a:lvl8pPr>
              <a:defRPr sz="2000"/>
            </a:lvl8pPr>
            <a:lvl9pPr>
              <a:defRPr sz="20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5888162" y="1092843"/>
            <a:ext cx="3008313" cy="35072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Mastertextformat bearbeiten</a:t>
            </a:r>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2096096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smtClean="0"/>
              <a:t>Mastertitelformat bearbeiten</a:t>
            </a:r>
            <a:endParaRPr lang="de-DE" dirty="0"/>
          </a:p>
        </p:txBody>
      </p:sp>
      <p:sp>
        <p:nvSpPr>
          <p:cNvPr id="3" name="Textplatzhalter 2"/>
          <p:cNvSpPr>
            <a:spLocks noGrp="1"/>
          </p:cNvSpPr>
          <p:nvPr>
            <p:ph type="body" idx="1"/>
          </p:nvPr>
        </p:nvSpPr>
        <p:spPr>
          <a:xfrm>
            <a:off x="242249" y="1063229"/>
            <a:ext cx="8659502" cy="3531394"/>
          </a:xfrm>
          <a:prstGeom prst="rect">
            <a:avLst/>
          </a:prstGeom>
        </p:spPr>
        <p:txBody>
          <a:bodyPr vert="horz" lIns="91440" tIns="45720" rIns="91440" bIns="45720" rtlCol="0">
            <a:noAutofit/>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5" name="Fußzeilenplatzhalter 4"/>
          <p:cNvSpPr>
            <a:spLocks noGrp="1"/>
          </p:cNvSpPr>
          <p:nvPr>
            <p:ph type="ftr" sz="quarter" idx="3"/>
          </p:nvPr>
        </p:nvSpPr>
        <p:spPr>
          <a:xfrm>
            <a:off x="2260996" y="4707191"/>
            <a:ext cx="5418610"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smtClean="0"/>
              <a:t>Titel/Thema</a:t>
            </a:r>
          </a:p>
          <a:p>
            <a:pPr algn="l"/>
            <a:endParaRPr lang="de-DE" dirty="0"/>
          </a:p>
        </p:txBody>
      </p:sp>
      <p:sp>
        <p:nvSpPr>
          <p:cNvPr id="9"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25.01.16</a:t>
            </a:fld>
            <a:endParaRPr lang="de-DE" dirty="0"/>
          </a:p>
        </p:txBody>
      </p:sp>
      <p:sp>
        <p:nvSpPr>
          <p:cNvPr id="10"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smtClean="0"/>
          </a:p>
          <a:p>
            <a:endParaRPr lang="de-DE" dirty="0"/>
          </a:p>
        </p:txBody>
      </p:sp>
    </p:spTree>
    <p:extLst>
      <p:ext uri="{BB962C8B-B14F-4D97-AF65-F5344CB8AC3E}">
        <p14:creationId xmlns:p14="http://schemas.microsoft.com/office/powerpoint/2010/main" val="3848776870"/>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84" r:id="rId3"/>
    <p:sldLayoutId id="2147483650" r:id="rId4"/>
    <p:sldLayoutId id="2147483652" r:id="rId5"/>
    <p:sldLayoutId id="2147483672" r:id="rId6"/>
    <p:sldLayoutId id="2147483653" r:id="rId7"/>
    <p:sldLayoutId id="2147483656" r:id="rId8"/>
    <p:sldLayoutId id="2147483673" r:id="rId9"/>
    <p:sldLayoutId id="2147483675" r:id="rId10"/>
    <p:sldLayoutId id="2147483685" r:id="rId11"/>
    <p:sldLayoutId id="2147483676" r:id="rId12"/>
    <p:sldLayoutId id="2147483677" r:id="rId13"/>
    <p:sldLayoutId id="2147483678" r:id="rId14"/>
    <p:sldLayoutId id="2147483679" r:id="rId15"/>
    <p:sldLayoutId id="2147483680" r:id="rId16"/>
    <p:sldLayoutId id="2147483682" r:id="rId17"/>
    <p:sldLayoutId id="2147483683" r:id="rId18"/>
  </p:sldLayoutIdLst>
  <p:hf hdr="0"/>
  <p:txStyles>
    <p:titleStyle>
      <a:lvl1pPr algn="l" defTabSz="457200" rtl="0" eaLnBrk="1" latinLnBrk="0" hangingPunct="1">
        <a:lnSpc>
          <a:spcPct val="100000"/>
        </a:lnSpc>
        <a:spcBef>
          <a:spcPct val="0"/>
        </a:spcBef>
        <a:buNone/>
        <a:defRPr sz="3500" kern="1200">
          <a:solidFill>
            <a:schemeClr val="tx1"/>
          </a:solidFill>
          <a:latin typeface="HSD Sans"/>
          <a:ea typeface="+mj-ea"/>
          <a:cs typeface="HSD San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endParaRPr lang="de-DE"/>
          </a:p>
        </p:txBody>
      </p:sp>
      <p:sp>
        <p:nvSpPr>
          <p:cNvPr id="3" name="Titel 2"/>
          <p:cNvSpPr>
            <a:spLocks noGrp="1"/>
          </p:cNvSpPr>
          <p:nvPr>
            <p:ph type="ctrTitle"/>
          </p:nvPr>
        </p:nvSpPr>
        <p:spPr/>
        <p:txBody>
          <a:bodyPr/>
          <a:lstStyle/>
          <a:p>
            <a:endParaRPr lang="de-DE" dirty="0"/>
          </a:p>
        </p:txBody>
      </p:sp>
    </p:spTree>
    <p:extLst>
      <p:ext uri="{BB962C8B-B14F-4D97-AF65-F5344CB8AC3E}">
        <p14:creationId xmlns:p14="http://schemas.microsoft.com/office/powerpoint/2010/main" val="1916215576"/>
      </p:ext>
    </p:extLst>
  </p:cSld>
  <p:clrMapOvr>
    <a:masterClrMapping/>
  </p:clrMapOvr>
</p:sld>
</file>

<file path=ppt/theme/theme1.xml><?xml version="1.0" encoding="utf-8"?>
<a:theme xmlns:a="http://schemas.openxmlformats.org/drawingml/2006/main" name="Office-Design">
  <a:themeElements>
    <a:clrScheme name="Benutzerdefiniert 1">
      <a:dk1>
        <a:sysClr val="windowText" lastClr="000000"/>
      </a:dk1>
      <a:lt1>
        <a:sysClr val="window" lastClr="FFFFFF"/>
      </a:lt1>
      <a:dk2>
        <a:srgbClr val="004C5F"/>
      </a:dk2>
      <a:lt2>
        <a:srgbClr val="FFFFFF"/>
      </a:lt2>
      <a:accent1>
        <a:srgbClr val="E60028"/>
      </a:accent1>
      <a:accent2>
        <a:srgbClr val="937E00"/>
      </a:accent2>
      <a:accent3>
        <a:srgbClr val="780B24"/>
      </a:accent3>
      <a:accent4>
        <a:srgbClr val="E0BDB3"/>
      </a:accent4>
      <a:accent5>
        <a:srgbClr val="ABCBD7"/>
      </a:accent5>
      <a:accent6>
        <a:srgbClr val="8FFF7B"/>
      </a:accent6>
      <a:hlink>
        <a:srgbClr val="0000FF"/>
      </a:hlink>
      <a:folHlink>
        <a:srgbClr val="000000"/>
      </a:folHlink>
    </a:clrScheme>
    <a:fontScheme name="Essenz">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813E7A0ED78FE4BB1E9C02190C33813" ma:contentTypeVersion="2" ma:contentTypeDescription="Ein neues Dokument erstellen." ma:contentTypeScope="" ma:versionID="8227281c07aaeafa184770c15ab0b95b">
  <xsd:schema xmlns:xsd="http://www.w3.org/2001/XMLSchema" xmlns:xs="http://www.w3.org/2001/XMLSchema" xmlns:p="http://schemas.microsoft.com/office/2006/metadata/properties" xmlns:ns1="http://schemas.microsoft.com/sharepoint/v3" xmlns:ns2="0ddf1452-270d-417e-bd00-1592db91f418" targetNamespace="http://schemas.microsoft.com/office/2006/metadata/properties" ma:root="true" ma:fieldsID="085e7eae397815ed5247cd234db28732" ns1:_="" ns2:_="">
    <xsd:import namespace="http://schemas.microsoft.com/sharepoint/v3"/>
    <xsd:import namespace="0ddf1452-270d-417e-bd00-1592db91f41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ddf1452-270d-417e-bd00-1592db91f418"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65C7906-0379-4B52-96A8-9B05B0B24A22}"/>
</file>

<file path=customXml/itemProps2.xml><?xml version="1.0" encoding="utf-8"?>
<ds:datastoreItem xmlns:ds="http://schemas.openxmlformats.org/officeDocument/2006/customXml" ds:itemID="{FBBC9559-0C68-4CA7-8C9E-EA503FE64FCF}"/>
</file>

<file path=customXml/itemProps3.xml><?xml version="1.0" encoding="utf-8"?>
<ds:datastoreItem xmlns:ds="http://schemas.openxmlformats.org/officeDocument/2006/customXml" ds:itemID="{BFED696F-F693-45B8-A2E3-433A2915ACA8}"/>
</file>

<file path=docProps/app.xml><?xml version="1.0" encoding="utf-8"?>
<Properties xmlns="http://schemas.openxmlformats.org/officeDocument/2006/extended-properties" xmlns:vt="http://schemas.openxmlformats.org/officeDocument/2006/docPropsVTypes">
  <TotalTime>0</TotalTime>
  <Words>0</Words>
  <Application>Microsoft Macintosh PowerPoint</Application>
  <PresentationFormat>Bildschirmpräsentation (16:9)</PresentationFormat>
  <Paragraphs>0</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Office-Design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Isabell Viehmann</dc:creator>
  <cp:lastModifiedBy>Isabell Viehmann</cp:lastModifiedBy>
  <cp:revision>66</cp:revision>
  <dcterms:created xsi:type="dcterms:W3CDTF">2015-12-03T10:35:01Z</dcterms:created>
  <dcterms:modified xsi:type="dcterms:W3CDTF">2016-01-25T13:02:04Z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0x010100C813E7A0ED78FE4BB1E9C02190C33813</vt:lpwstr>
  </property>
</Properties>
</file>